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256" r:id="rId2"/>
    <p:sldId id="257" r:id="rId3"/>
    <p:sldId id="258" r:id="rId4"/>
    <p:sldId id="259" r:id="rId5"/>
    <p:sldId id="261" r:id="rId6"/>
    <p:sldId id="260"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94628"/>
  </p:normalViewPr>
  <p:slideViewPr>
    <p:cSldViewPr snapToGrid="0">
      <p:cViewPr varScale="1">
        <p:scale>
          <a:sx n="119" d="100"/>
          <a:sy n="119" d="100"/>
        </p:scale>
        <p:origin x="55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6BC824-05C6-7D41-9126-228C7D7BEB01}" type="datetimeFigureOut">
              <a:rPr lang="en-US" smtClean="0"/>
              <a:t>6/2/24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3A3FDC-55E2-A64D-A279-D3FE6F78122A}" type="slidenum">
              <a:rPr lang="en-US" smtClean="0"/>
              <a:t>‹#›</a:t>
            </a:fld>
            <a:endParaRPr lang="en-US"/>
          </a:p>
        </p:txBody>
      </p:sp>
    </p:spTree>
    <p:extLst>
      <p:ext uri="{BB962C8B-B14F-4D97-AF65-F5344CB8AC3E}">
        <p14:creationId xmlns:p14="http://schemas.microsoft.com/office/powerpoint/2010/main" val="12519754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3A3FDC-55E2-A64D-A279-D3FE6F78122A}" type="slidenum">
              <a:rPr lang="en-US" smtClean="0"/>
              <a:t>6</a:t>
            </a:fld>
            <a:endParaRPr lang="en-US"/>
          </a:p>
        </p:txBody>
      </p:sp>
    </p:spTree>
    <p:extLst>
      <p:ext uri="{BB962C8B-B14F-4D97-AF65-F5344CB8AC3E}">
        <p14:creationId xmlns:p14="http://schemas.microsoft.com/office/powerpoint/2010/main" val="644517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ED78D-E88F-BFF7-ACF3-ECA4DA10A7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49309D-8E23-7B27-F95D-EC49520052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1D7285-B7A3-071B-B6EA-6F9E8105CD57}"/>
              </a:ext>
            </a:extLst>
          </p:cNvPr>
          <p:cNvSpPr>
            <a:spLocks noGrp="1"/>
          </p:cNvSpPr>
          <p:nvPr>
            <p:ph type="dt" sz="half" idx="10"/>
          </p:nvPr>
        </p:nvSpPr>
        <p:spPr/>
        <p:txBody>
          <a:bodyPr/>
          <a:lstStyle/>
          <a:p>
            <a:fld id="{B8EB63B2-A634-7148-A345-D43DCD7E80EC}" type="datetimeFigureOut">
              <a:rPr lang="en-US" smtClean="0"/>
              <a:t>6/2/24</a:t>
            </a:fld>
            <a:endParaRPr lang="en-US"/>
          </a:p>
        </p:txBody>
      </p:sp>
      <p:sp>
        <p:nvSpPr>
          <p:cNvPr id="5" name="Footer Placeholder 4">
            <a:extLst>
              <a:ext uri="{FF2B5EF4-FFF2-40B4-BE49-F238E27FC236}">
                <a16:creationId xmlns:a16="http://schemas.microsoft.com/office/drawing/2014/main" id="{5882BE00-7DF7-7F38-EBCF-CD362A706E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A13822-7A03-BFB6-F443-2A665E9E625C}"/>
              </a:ext>
            </a:extLst>
          </p:cNvPr>
          <p:cNvSpPr>
            <a:spLocks noGrp="1"/>
          </p:cNvSpPr>
          <p:nvPr>
            <p:ph type="sldNum" sz="quarter" idx="12"/>
          </p:nvPr>
        </p:nvSpPr>
        <p:spPr/>
        <p:txBody>
          <a:bodyPr/>
          <a:lstStyle/>
          <a:p>
            <a:fld id="{52031360-02A2-014D-A351-B7101A97A7CC}" type="slidenum">
              <a:rPr lang="en-US" smtClean="0"/>
              <a:t>‹#›</a:t>
            </a:fld>
            <a:endParaRPr lang="en-US"/>
          </a:p>
        </p:txBody>
      </p:sp>
    </p:spTree>
    <p:extLst>
      <p:ext uri="{BB962C8B-B14F-4D97-AF65-F5344CB8AC3E}">
        <p14:creationId xmlns:p14="http://schemas.microsoft.com/office/powerpoint/2010/main" val="3676660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6198-DFDA-DDF8-EBB1-A69649B4D91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10B0C5D-3470-9FB9-940D-D1F19B5610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F8E8E3-B73F-542B-8339-D5FB0DD58B60}"/>
              </a:ext>
            </a:extLst>
          </p:cNvPr>
          <p:cNvSpPr>
            <a:spLocks noGrp="1"/>
          </p:cNvSpPr>
          <p:nvPr>
            <p:ph type="dt" sz="half" idx="10"/>
          </p:nvPr>
        </p:nvSpPr>
        <p:spPr/>
        <p:txBody>
          <a:bodyPr/>
          <a:lstStyle/>
          <a:p>
            <a:fld id="{B8EB63B2-A634-7148-A345-D43DCD7E80EC}" type="datetimeFigureOut">
              <a:rPr lang="en-US" smtClean="0"/>
              <a:t>6/2/24</a:t>
            </a:fld>
            <a:endParaRPr lang="en-US"/>
          </a:p>
        </p:txBody>
      </p:sp>
      <p:sp>
        <p:nvSpPr>
          <p:cNvPr id="5" name="Footer Placeholder 4">
            <a:extLst>
              <a:ext uri="{FF2B5EF4-FFF2-40B4-BE49-F238E27FC236}">
                <a16:creationId xmlns:a16="http://schemas.microsoft.com/office/drawing/2014/main" id="{7C4B935C-892B-21D7-3023-CAC8CCB359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1D6E69-34BC-B8D8-4DB0-F408B856D3E8}"/>
              </a:ext>
            </a:extLst>
          </p:cNvPr>
          <p:cNvSpPr>
            <a:spLocks noGrp="1"/>
          </p:cNvSpPr>
          <p:nvPr>
            <p:ph type="sldNum" sz="quarter" idx="12"/>
          </p:nvPr>
        </p:nvSpPr>
        <p:spPr/>
        <p:txBody>
          <a:bodyPr/>
          <a:lstStyle/>
          <a:p>
            <a:fld id="{52031360-02A2-014D-A351-B7101A97A7CC}" type="slidenum">
              <a:rPr lang="en-US" smtClean="0"/>
              <a:t>‹#›</a:t>
            </a:fld>
            <a:endParaRPr lang="en-US"/>
          </a:p>
        </p:txBody>
      </p:sp>
    </p:spTree>
    <p:extLst>
      <p:ext uri="{BB962C8B-B14F-4D97-AF65-F5344CB8AC3E}">
        <p14:creationId xmlns:p14="http://schemas.microsoft.com/office/powerpoint/2010/main" val="341064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DB39B8-DB32-2B0A-A694-BF1316D63C6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42CF2E-2844-B1B1-2EFE-CCEB02021B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362BDE-F4BA-7049-854C-61B1B4E8A4D5}"/>
              </a:ext>
            </a:extLst>
          </p:cNvPr>
          <p:cNvSpPr>
            <a:spLocks noGrp="1"/>
          </p:cNvSpPr>
          <p:nvPr>
            <p:ph type="dt" sz="half" idx="10"/>
          </p:nvPr>
        </p:nvSpPr>
        <p:spPr/>
        <p:txBody>
          <a:bodyPr/>
          <a:lstStyle/>
          <a:p>
            <a:fld id="{B8EB63B2-A634-7148-A345-D43DCD7E80EC}" type="datetimeFigureOut">
              <a:rPr lang="en-US" smtClean="0"/>
              <a:t>6/2/24</a:t>
            </a:fld>
            <a:endParaRPr lang="en-US"/>
          </a:p>
        </p:txBody>
      </p:sp>
      <p:sp>
        <p:nvSpPr>
          <p:cNvPr id="5" name="Footer Placeholder 4">
            <a:extLst>
              <a:ext uri="{FF2B5EF4-FFF2-40B4-BE49-F238E27FC236}">
                <a16:creationId xmlns:a16="http://schemas.microsoft.com/office/drawing/2014/main" id="{7F9BD653-7285-DFF8-D0E0-5747BB2AEF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9CA397-FEFA-7159-6521-087071AF99A3}"/>
              </a:ext>
            </a:extLst>
          </p:cNvPr>
          <p:cNvSpPr>
            <a:spLocks noGrp="1"/>
          </p:cNvSpPr>
          <p:nvPr>
            <p:ph type="sldNum" sz="quarter" idx="12"/>
          </p:nvPr>
        </p:nvSpPr>
        <p:spPr/>
        <p:txBody>
          <a:bodyPr/>
          <a:lstStyle/>
          <a:p>
            <a:fld id="{52031360-02A2-014D-A351-B7101A97A7CC}" type="slidenum">
              <a:rPr lang="en-US" smtClean="0"/>
              <a:t>‹#›</a:t>
            </a:fld>
            <a:endParaRPr lang="en-US"/>
          </a:p>
        </p:txBody>
      </p:sp>
    </p:spTree>
    <p:extLst>
      <p:ext uri="{BB962C8B-B14F-4D97-AF65-F5344CB8AC3E}">
        <p14:creationId xmlns:p14="http://schemas.microsoft.com/office/powerpoint/2010/main" val="991212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1356E-A085-5B38-6991-63F9EC1CEB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C1234B-4AC1-8FEC-DE64-6CFD6E3B4B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7E7955-6990-7367-CDE4-12E92F1D4CB2}"/>
              </a:ext>
            </a:extLst>
          </p:cNvPr>
          <p:cNvSpPr>
            <a:spLocks noGrp="1"/>
          </p:cNvSpPr>
          <p:nvPr>
            <p:ph type="dt" sz="half" idx="10"/>
          </p:nvPr>
        </p:nvSpPr>
        <p:spPr/>
        <p:txBody>
          <a:bodyPr/>
          <a:lstStyle/>
          <a:p>
            <a:fld id="{B8EB63B2-A634-7148-A345-D43DCD7E80EC}" type="datetimeFigureOut">
              <a:rPr lang="en-US" smtClean="0"/>
              <a:t>6/2/24</a:t>
            </a:fld>
            <a:endParaRPr lang="en-US"/>
          </a:p>
        </p:txBody>
      </p:sp>
      <p:sp>
        <p:nvSpPr>
          <p:cNvPr id="5" name="Footer Placeholder 4">
            <a:extLst>
              <a:ext uri="{FF2B5EF4-FFF2-40B4-BE49-F238E27FC236}">
                <a16:creationId xmlns:a16="http://schemas.microsoft.com/office/drawing/2014/main" id="{692FAB22-78EE-59EA-15FF-D939C38B6C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A8D4A6-2C18-ECE5-518A-C41F3E8ACFBC}"/>
              </a:ext>
            </a:extLst>
          </p:cNvPr>
          <p:cNvSpPr>
            <a:spLocks noGrp="1"/>
          </p:cNvSpPr>
          <p:nvPr>
            <p:ph type="sldNum" sz="quarter" idx="12"/>
          </p:nvPr>
        </p:nvSpPr>
        <p:spPr/>
        <p:txBody>
          <a:bodyPr/>
          <a:lstStyle/>
          <a:p>
            <a:fld id="{52031360-02A2-014D-A351-B7101A97A7CC}" type="slidenum">
              <a:rPr lang="en-US" smtClean="0"/>
              <a:t>‹#›</a:t>
            </a:fld>
            <a:endParaRPr lang="en-US"/>
          </a:p>
        </p:txBody>
      </p:sp>
    </p:spTree>
    <p:extLst>
      <p:ext uri="{BB962C8B-B14F-4D97-AF65-F5344CB8AC3E}">
        <p14:creationId xmlns:p14="http://schemas.microsoft.com/office/powerpoint/2010/main" val="3002326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E707C-6E02-ED72-7B81-C7DC00A0F1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5F5E0F1-C04B-9435-BB7B-9CA80B78C3E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C5670D-4655-2774-3591-D41441CEEF83}"/>
              </a:ext>
            </a:extLst>
          </p:cNvPr>
          <p:cNvSpPr>
            <a:spLocks noGrp="1"/>
          </p:cNvSpPr>
          <p:nvPr>
            <p:ph type="dt" sz="half" idx="10"/>
          </p:nvPr>
        </p:nvSpPr>
        <p:spPr/>
        <p:txBody>
          <a:bodyPr/>
          <a:lstStyle/>
          <a:p>
            <a:fld id="{B8EB63B2-A634-7148-A345-D43DCD7E80EC}" type="datetimeFigureOut">
              <a:rPr lang="en-US" smtClean="0"/>
              <a:t>6/2/24</a:t>
            </a:fld>
            <a:endParaRPr lang="en-US"/>
          </a:p>
        </p:txBody>
      </p:sp>
      <p:sp>
        <p:nvSpPr>
          <p:cNvPr id="5" name="Footer Placeholder 4">
            <a:extLst>
              <a:ext uri="{FF2B5EF4-FFF2-40B4-BE49-F238E27FC236}">
                <a16:creationId xmlns:a16="http://schemas.microsoft.com/office/drawing/2014/main" id="{B95D7022-A302-994D-3D07-0405ABF3E0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BB7C28-482F-3FC7-B5E4-5CDD2D9FBBC3}"/>
              </a:ext>
            </a:extLst>
          </p:cNvPr>
          <p:cNvSpPr>
            <a:spLocks noGrp="1"/>
          </p:cNvSpPr>
          <p:nvPr>
            <p:ph type="sldNum" sz="quarter" idx="12"/>
          </p:nvPr>
        </p:nvSpPr>
        <p:spPr/>
        <p:txBody>
          <a:bodyPr/>
          <a:lstStyle/>
          <a:p>
            <a:fld id="{52031360-02A2-014D-A351-B7101A97A7CC}" type="slidenum">
              <a:rPr lang="en-US" smtClean="0"/>
              <a:t>‹#›</a:t>
            </a:fld>
            <a:endParaRPr lang="en-US"/>
          </a:p>
        </p:txBody>
      </p:sp>
    </p:spTree>
    <p:extLst>
      <p:ext uri="{BB962C8B-B14F-4D97-AF65-F5344CB8AC3E}">
        <p14:creationId xmlns:p14="http://schemas.microsoft.com/office/powerpoint/2010/main" val="272254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EB622-7BF2-60D8-7B58-EA66737BD9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506F1F-E2C0-B254-5884-43F6DEB589A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BD8D468-C7A4-93D0-26CB-A727604704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48903C2-F1AD-8AFB-4B6D-C0955068EC9A}"/>
              </a:ext>
            </a:extLst>
          </p:cNvPr>
          <p:cNvSpPr>
            <a:spLocks noGrp="1"/>
          </p:cNvSpPr>
          <p:nvPr>
            <p:ph type="dt" sz="half" idx="10"/>
          </p:nvPr>
        </p:nvSpPr>
        <p:spPr/>
        <p:txBody>
          <a:bodyPr/>
          <a:lstStyle/>
          <a:p>
            <a:fld id="{B8EB63B2-A634-7148-A345-D43DCD7E80EC}" type="datetimeFigureOut">
              <a:rPr lang="en-US" smtClean="0"/>
              <a:t>6/2/24</a:t>
            </a:fld>
            <a:endParaRPr lang="en-US"/>
          </a:p>
        </p:txBody>
      </p:sp>
      <p:sp>
        <p:nvSpPr>
          <p:cNvPr id="6" name="Footer Placeholder 5">
            <a:extLst>
              <a:ext uri="{FF2B5EF4-FFF2-40B4-BE49-F238E27FC236}">
                <a16:creationId xmlns:a16="http://schemas.microsoft.com/office/drawing/2014/main" id="{23C179FA-FE52-B276-54EE-A0D8F099A2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97947B-A211-CA07-72EA-4792EAD8F276}"/>
              </a:ext>
            </a:extLst>
          </p:cNvPr>
          <p:cNvSpPr>
            <a:spLocks noGrp="1"/>
          </p:cNvSpPr>
          <p:nvPr>
            <p:ph type="sldNum" sz="quarter" idx="12"/>
          </p:nvPr>
        </p:nvSpPr>
        <p:spPr/>
        <p:txBody>
          <a:bodyPr/>
          <a:lstStyle/>
          <a:p>
            <a:fld id="{52031360-02A2-014D-A351-B7101A97A7CC}" type="slidenum">
              <a:rPr lang="en-US" smtClean="0"/>
              <a:t>‹#›</a:t>
            </a:fld>
            <a:endParaRPr lang="en-US"/>
          </a:p>
        </p:txBody>
      </p:sp>
    </p:spTree>
    <p:extLst>
      <p:ext uri="{BB962C8B-B14F-4D97-AF65-F5344CB8AC3E}">
        <p14:creationId xmlns:p14="http://schemas.microsoft.com/office/powerpoint/2010/main" val="3972229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54B2B-311C-D41E-4130-CC0BDCB428E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16D020D-1C0C-35D0-999A-195797CC55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50CD89-5B45-AA4C-B54B-1EF613F4A80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B3D94C-1D19-C75E-0294-D897D28FB7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8A6CBF-F33C-C1E3-DE18-3666CE5A9E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4820697-2DE8-7D68-7084-1099ECABC8A0}"/>
              </a:ext>
            </a:extLst>
          </p:cNvPr>
          <p:cNvSpPr>
            <a:spLocks noGrp="1"/>
          </p:cNvSpPr>
          <p:nvPr>
            <p:ph type="dt" sz="half" idx="10"/>
          </p:nvPr>
        </p:nvSpPr>
        <p:spPr/>
        <p:txBody>
          <a:bodyPr/>
          <a:lstStyle/>
          <a:p>
            <a:fld id="{B8EB63B2-A634-7148-A345-D43DCD7E80EC}" type="datetimeFigureOut">
              <a:rPr lang="en-US" smtClean="0"/>
              <a:t>6/2/24</a:t>
            </a:fld>
            <a:endParaRPr lang="en-US"/>
          </a:p>
        </p:txBody>
      </p:sp>
      <p:sp>
        <p:nvSpPr>
          <p:cNvPr id="8" name="Footer Placeholder 7">
            <a:extLst>
              <a:ext uri="{FF2B5EF4-FFF2-40B4-BE49-F238E27FC236}">
                <a16:creationId xmlns:a16="http://schemas.microsoft.com/office/drawing/2014/main" id="{AD2023A5-E3AA-7571-FDAA-E94404A0352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D46582-86C5-5C5D-EB8A-3345A7691329}"/>
              </a:ext>
            </a:extLst>
          </p:cNvPr>
          <p:cNvSpPr>
            <a:spLocks noGrp="1"/>
          </p:cNvSpPr>
          <p:nvPr>
            <p:ph type="sldNum" sz="quarter" idx="12"/>
          </p:nvPr>
        </p:nvSpPr>
        <p:spPr/>
        <p:txBody>
          <a:bodyPr/>
          <a:lstStyle/>
          <a:p>
            <a:fld id="{52031360-02A2-014D-A351-B7101A97A7CC}" type="slidenum">
              <a:rPr lang="en-US" smtClean="0"/>
              <a:t>‹#›</a:t>
            </a:fld>
            <a:endParaRPr lang="en-US"/>
          </a:p>
        </p:txBody>
      </p:sp>
    </p:spTree>
    <p:extLst>
      <p:ext uri="{BB962C8B-B14F-4D97-AF65-F5344CB8AC3E}">
        <p14:creationId xmlns:p14="http://schemas.microsoft.com/office/powerpoint/2010/main" val="858358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CEAE0-9663-AC23-964E-C721B3425EF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2ACB46-9AA5-E682-241F-639D8DC120A2}"/>
              </a:ext>
            </a:extLst>
          </p:cNvPr>
          <p:cNvSpPr>
            <a:spLocks noGrp="1"/>
          </p:cNvSpPr>
          <p:nvPr>
            <p:ph type="dt" sz="half" idx="10"/>
          </p:nvPr>
        </p:nvSpPr>
        <p:spPr/>
        <p:txBody>
          <a:bodyPr/>
          <a:lstStyle/>
          <a:p>
            <a:fld id="{B8EB63B2-A634-7148-A345-D43DCD7E80EC}" type="datetimeFigureOut">
              <a:rPr lang="en-US" smtClean="0"/>
              <a:t>6/2/24</a:t>
            </a:fld>
            <a:endParaRPr lang="en-US"/>
          </a:p>
        </p:txBody>
      </p:sp>
      <p:sp>
        <p:nvSpPr>
          <p:cNvPr id="4" name="Footer Placeholder 3">
            <a:extLst>
              <a:ext uri="{FF2B5EF4-FFF2-40B4-BE49-F238E27FC236}">
                <a16:creationId xmlns:a16="http://schemas.microsoft.com/office/drawing/2014/main" id="{F034F280-09F6-5068-D067-B105F5B04C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1BF492-50C1-7809-60B5-0BF73DC9CF62}"/>
              </a:ext>
            </a:extLst>
          </p:cNvPr>
          <p:cNvSpPr>
            <a:spLocks noGrp="1"/>
          </p:cNvSpPr>
          <p:nvPr>
            <p:ph type="sldNum" sz="quarter" idx="12"/>
          </p:nvPr>
        </p:nvSpPr>
        <p:spPr/>
        <p:txBody>
          <a:bodyPr/>
          <a:lstStyle/>
          <a:p>
            <a:fld id="{52031360-02A2-014D-A351-B7101A97A7CC}" type="slidenum">
              <a:rPr lang="en-US" smtClean="0"/>
              <a:t>‹#›</a:t>
            </a:fld>
            <a:endParaRPr lang="en-US"/>
          </a:p>
        </p:txBody>
      </p:sp>
    </p:spTree>
    <p:extLst>
      <p:ext uri="{BB962C8B-B14F-4D97-AF65-F5344CB8AC3E}">
        <p14:creationId xmlns:p14="http://schemas.microsoft.com/office/powerpoint/2010/main" val="2682853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91A0AC-0664-104E-D409-5EF60B7E0400}"/>
              </a:ext>
            </a:extLst>
          </p:cNvPr>
          <p:cNvSpPr>
            <a:spLocks noGrp="1"/>
          </p:cNvSpPr>
          <p:nvPr>
            <p:ph type="dt" sz="half" idx="10"/>
          </p:nvPr>
        </p:nvSpPr>
        <p:spPr/>
        <p:txBody>
          <a:bodyPr/>
          <a:lstStyle/>
          <a:p>
            <a:fld id="{B8EB63B2-A634-7148-A345-D43DCD7E80EC}" type="datetimeFigureOut">
              <a:rPr lang="en-US" smtClean="0"/>
              <a:t>6/2/24</a:t>
            </a:fld>
            <a:endParaRPr lang="en-US"/>
          </a:p>
        </p:txBody>
      </p:sp>
      <p:sp>
        <p:nvSpPr>
          <p:cNvPr id="3" name="Footer Placeholder 2">
            <a:extLst>
              <a:ext uri="{FF2B5EF4-FFF2-40B4-BE49-F238E27FC236}">
                <a16:creationId xmlns:a16="http://schemas.microsoft.com/office/drawing/2014/main" id="{2E95DCD5-BE9A-EF77-FDA7-46609D828F5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5A99DF4-0304-97A2-5D93-AAD7B2CF42BE}"/>
              </a:ext>
            </a:extLst>
          </p:cNvPr>
          <p:cNvSpPr>
            <a:spLocks noGrp="1"/>
          </p:cNvSpPr>
          <p:nvPr>
            <p:ph type="sldNum" sz="quarter" idx="12"/>
          </p:nvPr>
        </p:nvSpPr>
        <p:spPr/>
        <p:txBody>
          <a:bodyPr/>
          <a:lstStyle/>
          <a:p>
            <a:fld id="{52031360-02A2-014D-A351-B7101A97A7CC}" type="slidenum">
              <a:rPr lang="en-US" smtClean="0"/>
              <a:t>‹#›</a:t>
            </a:fld>
            <a:endParaRPr lang="en-US"/>
          </a:p>
        </p:txBody>
      </p:sp>
    </p:spTree>
    <p:extLst>
      <p:ext uri="{BB962C8B-B14F-4D97-AF65-F5344CB8AC3E}">
        <p14:creationId xmlns:p14="http://schemas.microsoft.com/office/powerpoint/2010/main" val="3073695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5116E-654E-C6D9-BC3A-096FD7E7B9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9F48954-4EDB-47BB-B51F-EF5F6A4B40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7DFC6D-4754-4ECE-6C03-2867371E2F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C09F90-CBAB-90DA-FA79-7EA1FBFCCFFD}"/>
              </a:ext>
            </a:extLst>
          </p:cNvPr>
          <p:cNvSpPr>
            <a:spLocks noGrp="1"/>
          </p:cNvSpPr>
          <p:nvPr>
            <p:ph type="dt" sz="half" idx="10"/>
          </p:nvPr>
        </p:nvSpPr>
        <p:spPr/>
        <p:txBody>
          <a:bodyPr/>
          <a:lstStyle/>
          <a:p>
            <a:fld id="{B8EB63B2-A634-7148-A345-D43DCD7E80EC}" type="datetimeFigureOut">
              <a:rPr lang="en-US" smtClean="0"/>
              <a:t>6/2/24</a:t>
            </a:fld>
            <a:endParaRPr lang="en-US"/>
          </a:p>
        </p:txBody>
      </p:sp>
      <p:sp>
        <p:nvSpPr>
          <p:cNvPr id="6" name="Footer Placeholder 5">
            <a:extLst>
              <a:ext uri="{FF2B5EF4-FFF2-40B4-BE49-F238E27FC236}">
                <a16:creationId xmlns:a16="http://schemas.microsoft.com/office/drawing/2014/main" id="{EC417FD1-B5F5-F3DA-B72D-EE9D0041E5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7D8BB5-0EC1-992B-F1F5-89D8231FC749}"/>
              </a:ext>
            </a:extLst>
          </p:cNvPr>
          <p:cNvSpPr>
            <a:spLocks noGrp="1"/>
          </p:cNvSpPr>
          <p:nvPr>
            <p:ph type="sldNum" sz="quarter" idx="12"/>
          </p:nvPr>
        </p:nvSpPr>
        <p:spPr/>
        <p:txBody>
          <a:bodyPr/>
          <a:lstStyle/>
          <a:p>
            <a:fld id="{52031360-02A2-014D-A351-B7101A97A7CC}" type="slidenum">
              <a:rPr lang="en-US" smtClean="0"/>
              <a:t>‹#›</a:t>
            </a:fld>
            <a:endParaRPr lang="en-US"/>
          </a:p>
        </p:txBody>
      </p:sp>
    </p:spTree>
    <p:extLst>
      <p:ext uri="{BB962C8B-B14F-4D97-AF65-F5344CB8AC3E}">
        <p14:creationId xmlns:p14="http://schemas.microsoft.com/office/powerpoint/2010/main" val="22571699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61BA4-6210-380C-3FE2-84E24DD78D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990E2E-EF0B-6A15-4FF7-559D2C1C63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3ED775A-E891-2AF8-2B7E-AB554459A5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D82375-0CF4-67B0-AC1E-C248A98AD63E}"/>
              </a:ext>
            </a:extLst>
          </p:cNvPr>
          <p:cNvSpPr>
            <a:spLocks noGrp="1"/>
          </p:cNvSpPr>
          <p:nvPr>
            <p:ph type="dt" sz="half" idx="10"/>
          </p:nvPr>
        </p:nvSpPr>
        <p:spPr/>
        <p:txBody>
          <a:bodyPr/>
          <a:lstStyle/>
          <a:p>
            <a:fld id="{B8EB63B2-A634-7148-A345-D43DCD7E80EC}" type="datetimeFigureOut">
              <a:rPr lang="en-US" smtClean="0"/>
              <a:t>6/2/24</a:t>
            </a:fld>
            <a:endParaRPr lang="en-US"/>
          </a:p>
        </p:txBody>
      </p:sp>
      <p:sp>
        <p:nvSpPr>
          <p:cNvPr id="6" name="Footer Placeholder 5">
            <a:extLst>
              <a:ext uri="{FF2B5EF4-FFF2-40B4-BE49-F238E27FC236}">
                <a16:creationId xmlns:a16="http://schemas.microsoft.com/office/drawing/2014/main" id="{F3EB49E9-0081-A3BD-93DC-94DAE31A9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310463-1200-31C0-9428-17547044C4CF}"/>
              </a:ext>
            </a:extLst>
          </p:cNvPr>
          <p:cNvSpPr>
            <a:spLocks noGrp="1"/>
          </p:cNvSpPr>
          <p:nvPr>
            <p:ph type="sldNum" sz="quarter" idx="12"/>
          </p:nvPr>
        </p:nvSpPr>
        <p:spPr/>
        <p:txBody>
          <a:bodyPr/>
          <a:lstStyle/>
          <a:p>
            <a:fld id="{52031360-02A2-014D-A351-B7101A97A7CC}" type="slidenum">
              <a:rPr lang="en-US" smtClean="0"/>
              <a:t>‹#›</a:t>
            </a:fld>
            <a:endParaRPr lang="en-US"/>
          </a:p>
        </p:txBody>
      </p:sp>
    </p:spTree>
    <p:extLst>
      <p:ext uri="{BB962C8B-B14F-4D97-AF65-F5344CB8AC3E}">
        <p14:creationId xmlns:p14="http://schemas.microsoft.com/office/powerpoint/2010/main" val="2585595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1A7D01-BB1E-5EF6-8ED2-A931D51242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41C03-7872-613A-6502-4358DD2DB7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39B63C-C282-86AE-D4DC-71CD48A2EE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8EB63B2-A634-7148-A345-D43DCD7E80EC}" type="datetimeFigureOut">
              <a:rPr lang="en-US" smtClean="0"/>
              <a:t>6/2/24</a:t>
            </a:fld>
            <a:endParaRPr lang="en-US"/>
          </a:p>
        </p:txBody>
      </p:sp>
      <p:sp>
        <p:nvSpPr>
          <p:cNvPr id="5" name="Footer Placeholder 4">
            <a:extLst>
              <a:ext uri="{FF2B5EF4-FFF2-40B4-BE49-F238E27FC236}">
                <a16:creationId xmlns:a16="http://schemas.microsoft.com/office/drawing/2014/main" id="{D92937CF-1C21-4483-EF2D-DD3A92626F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6B92CF5-6A2C-984B-313F-8468D16C8E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2031360-02A2-014D-A351-B7101A97A7CC}" type="slidenum">
              <a:rPr lang="en-US" smtClean="0"/>
              <a:t>‹#›</a:t>
            </a:fld>
            <a:endParaRPr lang="en-US"/>
          </a:p>
        </p:txBody>
      </p:sp>
    </p:spTree>
    <p:extLst>
      <p:ext uri="{BB962C8B-B14F-4D97-AF65-F5344CB8AC3E}">
        <p14:creationId xmlns:p14="http://schemas.microsoft.com/office/powerpoint/2010/main" val="2559782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D0D6D3E-D7F9-4591-9CA9-DDF4DB1F7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016AFED-1DCC-1F95-1F84-389F0D9B4AF3}"/>
              </a:ext>
            </a:extLst>
          </p:cNvPr>
          <p:cNvSpPr>
            <a:spLocks noGrp="1"/>
          </p:cNvSpPr>
          <p:nvPr>
            <p:ph type="ctrTitle"/>
          </p:nvPr>
        </p:nvSpPr>
        <p:spPr>
          <a:xfrm>
            <a:off x="982639" y="1012536"/>
            <a:ext cx="4613300" cy="3163224"/>
          </a:xfrm>
        </p:spPr>
        <p:txBody>
          <a:bodyPr anchor="t">
            <a:normAutofit/>
          </a:bodyPr>
          <a:lstStyle/>
          <a:p>
            <a:pPr algn="l"/>
            <a:r>
              <a:rPr lang="en-CA" sz="4800">
                <a:effectLst/>
                <a:latin typeface="Times New Roman" panose="02020603050405020304" pitchFamily="18" charset="0"/>
              </a:rPr>
              <a:t>Online Bookstore Management System</a:t>
            </a:r>
            <a:br>
              <a:rPr lang="en-CA" sz="4800">
                <a:effectLst/>
                <a:latin typeface="Times New Roman" panose="02020603050405020304" pitchFamily="18" charset="0"/>
              </a:rPr>
            </a:br>
            <a:endParaRPr lang="en-US" sz="4800"/>
          </a:p>
        </p:txBody>
      </p:sp>
      <p:sp>
        <p:nvSpPr>
          <p:cNvPr id="3" name="Subtitle 2">
            <a:extLst>
              <a:ext uri="{FF2B5EF4-FFF2-40B4-BE49-F238E27FC236}">
                <a16:creationId xmlns:a16="http://schemas.microsoft.com/office/drawing/2014/main" id="{355F50B8-40E6-D3BB-171D-EC45931F20A5}"/>
              </a:ext>
            </a:extLst>
          </p:cNvPr>
          <p:cNvSpPr>
            <a:spLocks noGrp="1"/>
          </p:cNvSpPr>
          <p:nvPr>
            <p:ph type="subTitle" idx="1"/>
          </p:nvPr>
        </p:nvSpPr>
        <p:spPr>
          <a:xfrm>
            <a:off x="982638" y="4389120"/>
            <a:ext cx="4408228" cy="1192815"/>
          </a:xfrm>
        </p:spPr>
        <p:txBody>
          <a:bodyPr anchor="b">
            <a:normAutofit/>
          </a:bodyPr>
          <a:lstStyle/>
          <a:p>
            <a:pPr algn="l"/>
            <a:r>
              <a:rPr lang="en-US"/>
              <a:t>Created by: JAMES FALLOUH 6171620</a:t>
            </a:r>
          </a:p>
        </p:txBody>
      </p:sp>
      <p:sp>
        <p:nvSpPr>
          <p:cNvPr id="12" name="Rectangle 11">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4068664" cy="6858000"/>
          </a:xfrm>
          <a:prstGeom prst="rect">
            <a:avLst/>
          </a:prstGeom>
          <a:gradFill>
            <a:gsLst>
              <a:gs pos="26000">
                <a:srgbClr val="000000"/>
              </a:gs>
              <a:gs pos="100000">
                <a:schemeClr val="accent1"/>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3611463" cy="6858000"/>
          </a:xfrm>
          <a:prstGeom prst="rect">
            <a:avLst/>
          </a:prstGeom>
          <a:gradFill>
            <a:gsLst>
              <a:gs pos="0">
                <a:schemeClr val="accent1">
                  <a:lumMod val="75000"/>
                  <a:alpha val="56000"/>
                </a:schemeClr>
              </a:gs>
              <a:gs pos="100000">
                <a:srgbClr val="000000">
                  <a:alpha val="52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230721" y="-107390"/>
            <a:ext cx="3853890" cy="4068665"/>
          </a:xfrm>
          <a:prstGeom prst="rect">
            <a:avLst/>
          </a:prstGeom>
          <a:gradFill>
            <a:gsLst>
              <a:gs pos="0">
                <a:srgbClr val="000000">
                  <a:alpha val="34000"/>
                </a:srgbClr>
              </a:gs>
              <a:gs pos="96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omputer screen with a picture of books on it&#10;&#10;Description automatically generated">
            <a:extLst>
              <a:ext uri="{FF2B5EF4-FFF2-40B4-BE49-F238E27FC236}">
                <a16:creationId xmlns:a16="http://schemas.microsoft.com/office/drawing/2014/main" id="{0413D070-C7D9-4566-C340-B78486498C07}"/>
              </a:ext>
            </a:extLst>
          </p:cNvPr>
          <p:cNvPicPr>
            <a:picLocks noChangeAspect="1"/>
          </p:cNvPicPr>
          <p:nvPr/>
        </p:nvPicPr>
        <p:blipFill rotWithShape="1">
          <a:blip r:embed="rId2"/>
          <a:srcRect r="-3" b="-3"/>
          <a:stretch/>
        </p:blipFill>
        <p:spPr>
          <a:xfrm>
            <a:off x="6096000" y="1012536"/>
            <a:ext cx="4756162" cy="4756162"/>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p:spPr>
      </p:pic>
    </p:spTree>
    <p:extLst>
      <p:ext uri="{BB962C8B-B14F-4D97-AF65-F5344CB8AC3E}">
        <p14:creationId xmlns:p14="http://schemas.microsoft.com/office/powerpoint/2010/main" val="107614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6" name="Rectangle 1035">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B2292A-4E66-2C34-6CDF-C5165FECA315}"/>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dirty="0"/>
              <a:t>Spring VS Laravel Vs Express </a:t>
            </a:r>
          </a:p>
        </p:txBody>
      </p:sp>
      <p:sp>
        <p:nvSpPr>
          <p:cNvPr id="1038"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B8DD1D81-4A54-B8E3-B76B-E12BD9E19609}"/>
              </a:ext>
            </a:extLst>
          </p:cNvPr>
          <p:cNvPicPr>
            <a:picLocks noGrp="1" noChangeAspect="1"/>
          </p:cNvPicPr>
          <p:nvPr>
            <p:ph idx="1"/>
          </p:nvPr>
        </p:nvPicPr>
        <p:blipFill>
          <a:blip r:embed="rId2"/>
          <a:stretch>
            <a:fillRect/>
          </a:stretch>
        </p:blipFill>
        <p:spPr>
          <a:xfrm>
            <a:off x="371679" y="2619784"/>
            <a:ext cx="3600041" cy="3600041"/>
          </a:xfrm>
          <a:prstGeom prst="rect">
            <a:avLst/>
          </a:prstGeom>
        </p:spPr>
      </p:pic>
      <p:pic>
        <p:nvPicPr>
          <p:cNvPr id="1026" name="Picture 2" descr="What is Express.js?. ExpressJS is a one of the most popular… | by Gourav  Mukhija | Medium">
            <a:extLst>
              <a:ext uri="{FF2B5EF4-FFF2-40B4-BE49-F238E27FC236}">
                <a16:creationId xmlns:a16="http://schemas.microsoft.com/office/drawing/2014/main" id="{A2AFF146-4F00-2502-1308-7DFB51CDFC7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216908" y="3362815"/>
            <a:ext cx="3758184" cy="211397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272F936-DE30-8E2C-2FF7-B1E9AD0205FC}"/>
              </a:ext>
            </a:extLst>
          </p:cNvPr>
          <p:cNvPicPr>
            <a:picLocks noChangeAspect="1"/>
          </p:cNvPicPr>
          <p:nvPr/>
        </p:nvPicPr>
        <p:blipFill>
          <a:blip r:embed="rId4"/>
          <a:stretch>
            <a:fillRect/>
          </a:stretch>
        </p:blipFill>
        <p:spPr>
          <a:xfrm>
            <a:off x="8141208" y="3376909"/>
            <a:ext cx="3758184" cy="2085791"/>
          </a:xfrm>
          <a:prstGeom prst="rect">
            <a:avLst/>
          </a:prstGeom>
        </p:spPr>
      </p:pic>
    </p:spTree>
    <p:extLst>
      <p:ext uri="{BB962C8B-B14F-4D97-AF65-F5344CB8AC3E}">
        <p14:creationId xmlns:p14="http://schemas.microsoft.com/office/powerpoint/2010/main" val="4172714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F719E-5929-88B7-11FD-294B68A1D2C3}"/>
              </a:ext>
            </a:extLst>
          </p:cNvPr>
          <p:cNvSpPr>
            <a:spLocks noGrp="1"/>
          </p:cNvSpPr>
          <p:nvPr>
            <p:ph type="title"/>
          </p:nvPr>
        </p:nvSpPr>
        <p:spPr/>
        <p:txBody>
          <a:bodyPr/>
          <a:lstStyle/>
          <a:p>
            <a:r>
              <a:rPr lang="en-US" dirty="0"/>
              <a:t>Templating engine</a:t>
            </a:r>
          </a:p>
        </p:txBody>
      </p:sp>
      <p:sp>
        <p:nvSpPr>
          <p:cNvPr id="3" name="Content Placeholder 2">
            <a:extLst>
              <a:ext uri="{FF2B5EF4-FFF2-40B4-BE49-F238E27FC236}">
                <a16:creationId xmlns:a16="http://schemas.microsoft.com/office/drawing/2014/main" id="{FFE40699-9A05-B7F6-879D-11161B6C33B7}"/>
              </a:ext>
            </a:extLst>
          </p:cNvPr>
          <p:cNvSpPr>
            <a:spLocks noGrp="1"/>
          </p:cNvSpPr>
          <p:nvPr>
            <p:ph idx="1"/>
          </p:nvPr>
        </p:nvSpPr>
        <p:spPr/>
        <p:txBody>
          <a:bodyPr/>
          <a:lstStyle/>
          <a:p>
            <a:r>
              <a:rPr lang="en-US" dirty="0"/>
              <a:t>Spring:             </a:t>
            </a:r>
            <a:r>
              <a:rPr lang="en-CA" b="0" i="0" dirty="0" err="1">
                <a:solidFill>
                  <a:srgbClr val="ECECEC"/>
                </a:solidFill>
                <a:effectLst/>
                <a:highlight>
                  <a:srgbClr val="212121"/>
                </a:highlight>
                <a:latin typeface="ui-sans-serif"/>
              </a:rPr>
              <a:t>Thymeleaf</a:t>
            </a:r>
            <a:endParaRPr lang="en-CA" b="0" i="0" dirty="0">
              <a:solidFill>
                <a:srgbClr val="ECECEC"/>
              </a:solidFill>
              <a:effectLst/>
              <a:highlight>
                <a:srgbClr val="212121"/>
              </a:highlight>
              <a:latin typeface="ui-sans-serif"/>
            </a:endParaRPr>
          </a:p>
          <a:p>
            <a:endParaRPr lang="en-US" dirty="0"/>
          </a:p>
          <a:p>
            <a:r>
              <a:rPr lang="en-US" dirty="0" err="1"/>
              <a:t>Lavavel</a:t>
            </a:r>
            <a:r>
              <a:rPr lang="en-US" dirty="0"/>
              <a:t>:                      </a:t>
            </a:r>
            <a:r>
              <a:rPr lang="en-CA" b="0" i="0" dirty="0">
                <a:solidFill>
                  <a:srgbClr val="ECECEC"/>
                </a:solidFill>
                <a:effectLst/>
                <a:highlight>
                  <a:srgbClr val="212121"/>
                </a:highlight>
                <a:latin typeface="ui-sans-serif"/>
              </a:rPr>
              <a:t>Blade</a:t>
            </a:r>
          </a:p>
          <a:p>
            <a:endParaRPr lang="en-US" dirty="0"/>
          </a:p>
          <a:p>
            <a:r>
              <a:rPr lang="en-US" dirty="0"/>
              <a:t>Express:               </a:t>
            </a:r>
            <a:r>
              <a:rPr lang="en-CA" b="0" i="0" dirty="0">
                <a:solidFill>
                  <a:srgbClr val="ECECEC"/>
                </a:solidFill>
                <a:effectLst/>
                <a:highlight>
                  <a:srgbClr val="212121"/>
                </a:highlight>
                <a:latin typeface="ui-sans-serif"/>
              </a:rPr>
              <a:t>EJS (Embedded JavaScript), Pug, or Handlebars</a:t>
            </a:r>
            <a:endParaRPr lang="en-US" dirty="0"/>
          </a:p>
        </p:txBody>
      </p:sp>
    </p:spTree>
    <p:extLst>
      <p:ext uri="{BB962C8B-B14F-4D97-AF65-F5344CB8AC3E}">
        <p14:creationId xmlns:p14="http://schemas.microsoft.com/office/powerpoint/2010/main" val="775189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7" name="Rectangle 2066">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69" name="Arc 2068">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DFB92D-3CA1-7DC3-5AC5-54677F3F4068}"/>
              </a:ext>
            </a:extLst>
          </p:cNvPr>
          <p:cNvSpPr>
            <a:spLocks noGrp="1"/>
          </p:cNvSpPr>
          <p:nvPr>
            <p:ph type="title"/>
          </p:nvPr>
        </p:nvSpPr>
        <p:spPr>
          <a:xfrm>
            <a:off x="5894962" y="479493"/>
            <a:ext cx="5458838" cy="1325563"/>
          </a:xfrm>
        </p:spPr>
        <p:txBody>
          <a:bodyPr>
            <a:normAutofit/>
          </a:bodyPr>
          <a:lstStyle/>
          <a:p>
            <a:r>
              <a:rPr lang="en-US"/>
              <a:t>MVC spring:</a:t>
            </a:r>
          </a:p>
        </p:txBody>
      </p:sp>
      <p:sp>
        <p:nvSpPr>
          <p:cNvPr id="2071" name="Freeform: Shape 2070">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0" name="Picture 2" descr="A diagram illustrating the Model-View-Controller (MVC) architecture in Spring Framework. The diagram should include three main components: Model, View, and Controller. Arrows should indicate the flow of data and interactions between these components. The Model should be labeled as 'Model' and represent the data layer, connected to a database. The View should be labeled as 'View' and represent the user interface, connected to the Model. The Controller should be labeled as 'Controller' and represent the logic layer, handling input from the View and updating the Model. Use simple and clean lines with clear labels for each component.">
            <a:extLst>
              <a:ext uri="{FF2B5EF4-FFF2-40B4-BE49-F238E27FC236}">
                <a16:creationId xmlns:a16="http://schemas.microsoft.com/office/drawing/2014/main" id="{057750E8-A65A-FADD-1DE4-427DCFB653E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3182" y="1976603"/>
            <a:ext cx="4777381" cy="273505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2062" name="Content Placeholder 2053">
            <a:extLst>
              <a:ext uri="{FF2B5EF4-FFF2-40B4-BE49-F238E27FC236}">
                <a16:creationId xmlns:a16="http://schemas.microsoft.com/office/drawing/2014/main" id="{13BCC687-E06B-380B-B1A5-18E9FBFB6FFC}"/>
              </a:ext>
            </a:extLst>
          </p:cNvPr>
          <p:cNvSpPr>
            <a:spLocks noGrp="1"/>
          </p:cNvSpPr>
          <p:nvPr>
            <p:ph idx="1"/>
          </p:nvPr>
        </p:nvSpPr>
        <p:spPr>
          <a:xfrm>
            <a:off x="5894962" y="1984443"/>
            <a:ext cx="5458838" cy="4192520"/>
          </a:xfrm>
        </p:spPr>
        <p:txBody>
          <a:bodyPr>
            <a:normAutofit/>
          </a:bodyPr>
          <a:lstStyle/>
          <a:p>
            <a:pPr>
              <a:buFont typeface="Arial" panose="020B0604020202020204" pitchFamily="34" charset="0"/>
              <a:buChar char="•"/>
            </a:pPr>
            <a:r>
              <a:rPr lang="en-CA" sz="2000" b="1" i="0" dirty="0">
                <a:effectLst/>
                <a:latin typeface="ui-sans-serif"/>
              </a:rPr>
              <a:t>Model</a:t>
            </a:r>
            <a:r>
              <a:rPr lang="en-CA" sz="2000" b="0" i="0" dirty="0">
                <a:effectLst/>
                <a:latin typeface="ui-sans-serif"/>
              </a:rPr>
              <a:t>: Represents the data and the business logic. It interacts with the database and defines the classes and methods to manipulate the data.</a:t>
            </a:r>
          </a:p>
          <a:p>
            <a:pPr>
              <a:buFont typeface="Arial" panose="020B0604020202020204" pitchFamily="34" charset="0"/>
              <a:buChar char="•"/>
            </a:pPr>
            <a:r>
              <a:rPr lang="en-CA" sz="2000" b="1" i="0" dirty="0">
                <a:effectLst/>
                <a:latin typeface="ui-sans-serif"/>
              </a:rPr>
              <a:t>View</a:t>
            </a:r>
            <a:r>
              <a:rPr lang="en-CA" sz="2000" b="0" i="0" dirty="0">
                <a:effectLst/>
                <a:latin typeface="ui-sans-serif"/>
              </a:rPr>
              <a:t>: The user interface. It is what the user sees and interacts with, often implemented using a templating engine (like </a:t>
            </a:r>
            <a:r>
              <a:rPr lang="en-CA" sz="2000" b="0" i="0" dirty="0" err="1">
                <a:effectLst/>
                <a:latin typeface="ui-sans-serif"/>
              </a:rPr>
              <a:t>Thymeleaf</a:t>
            </a:r>
            <a:r>
              <a:rPr lang="en-CA" sz="2000" b="0" i="0" dirty="0">
                <a:effectLst/>
                <a:latin typeface="ui-sans-serif"/>
              </a:rPr>
              <a:t> in Spring).</a:t>
            </a:r>
          </a:p>
          <a:p>
            <a:pPr>
              <a:buFont typeface="Arial" panose="020B0604020202020204" pitchFamily="34" charset="0"/>
              <a:buChar char="•"/>
            </a:pPr>
            <a:r>
              <a:rPr lang="en-CA" sz="2000" b="1" i="0" dirty="0">
                <a:effectLst/>
                <a:latin typeface="ui-sans-serif"/>
              </a:rPr>
              <a:t>Controller</a:t>
            </a:r>
            <a:r>
              <a:rPr lang="en-CA" sz="2000" b="0" i="0" dirty="0">
                <a:effectLst/>
                <a:latin typeface="ui-sans-serif"/>
              </a:rPr>
              <a:t>: Acts as the middleman. It receives user input (requests), processes it (often involving the model), and returns the appropriate view.</a:t>
            </a:r>
          </a:p>
        </p:txBody>
      </p:sp>
      <p:sp>
        <p:nvSpPr>
          <p:cNvPr id="5" name="TextBox 4">
            <a:extLst>
              <a:ext uri="{FF2B5EF4-FFF2-40B4-BE49-F238E27FC236}">
                <a16:creationId xmlns:a16="http://schemas.microsoft.com/office/drawing/2014/main" id="{17D431B9-43FC-2057-831E-404A3151D674}"/>
              </a:ext>
            </a:extLst>
          </p:cNvPr>
          <p:cNvSpPr txBox="1"/>
          <p:nvPr/>
        </p:nvSpPr>
        <p:spPr>
          <a:xfrm>
            <a:off x="838200" y="5224820"/>
            <a:ext cx="7493654" cy="1292662"/>
          </a:xfrm>
          <a:prstGeom prst="rect">
            <a:avLst/>
          </a:prstGeom>
          <a:noFill/>
        </p:spPr>
        <p:txBody>
          <a:bodyPr wrap="none" rtlCol="0">
            <a:spAutoFit/>
          </a:bodyPr>
          <a:lstStyle/>
          <a:p>
            <a:r>
              <a:rPr lang="en-CA" sz="2000" b="1" dirty="0">
                <a:latin typeface="ui-sans-serif"/>
              </a:rPr>
              <a:t>Model </a:t>
            </a:r>
            <a:r>
              <a:rPr lang="en-CA" sz="1800" dirty="0">
                <a:latin typeface="ui-sans-serif"/>
              </a:rPr>
              <a:t>handles the data and business logic.</a:t>
            </a:r>
          </a:p>
          <a:p>
            <a:r>
              <a:rPr lang="en-CA" sz="2000" b="1" dirty="0">
                <a:latin typeface="ui-sans-serif"/>
              </a:rPr>
              <a:t>View </a:t>
            </a:r>
            <a:r>
              <a:rPr lang="en-CA" sz="1800" dirty="0">
                <a:latin typeface="ui-sans-serif"/>
              </a:rPr>
              <a:t>handles what the user sees and interacts with.</a:t>
            </a:r>
          </a:p>
          <a:p>
            <a:r>
              <a:rPr lang="en-CA" sz="2000" b="1" dirty="0">
                <a:latin typeface="ui-sans-serif"/>
              </a:rPr>
              <a:t>Controller </a:t>
            </a:r>
            <a:r>
              <a:rPr lang="en-CA" sz="1800" dirty="0">
                <a:latin typeface="ui-sans-serif"/>
              </a:rPr>
              <a:t>handles user input and coordinates between the Model and View.</a:t>
            </a:r>
            <a:endParaRPr lang="en-US" sz="1800" dirty="0"/>
          </a:p>
          <a:p>
            <a:endParaRPr lang="en-US" dirty="0"/>
          </a:p>
        </p:txBody>
      </p:sp>
    </p:spTree>
    <p:extLst>
      <p:ext uri="{BB962C8B-B14F-4D97-AF65-F5344CB8AC3E}">
        <p14:creationId xmlns:p14="http://schemas.microsoft.com/office/powerpoint/2010/main" val="3752925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7" name="Rectangle 4106">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412B0C-9978-0CC9-7E6D-37766E0ABE7A}"/>
              </a:ext>
            </a:extLst>
          </p:cNvPr>
          <p:cNvSpPr>
            <a:spLocks noGrp="1"/>
          </p:cNvSpPr>
          <p:nvPr>
            <p:ph type="title"/>
          </p:nvPr>
        </p:nvSpPr>
        <p:spPr>
          <a:xfrm>
            <a:off x="6513788" y="365125"/>
            <a:ext cx="4840010" cy="1807305"/>
          </a:xfrm>
        </p:spPr>
        <p:txBody>
          <a:bodyPr>
            <a:normAutofit/>
          </a:bodyPr>
          <a:lstStyle/>
          <a:p>
            <a:r>
              <a:rPr lang="en-US" sz="4100"/>
              <a:t>Dependency Injection and Inversion of Control</a:t>
            </a:r>
          </a:p>
        </p:txBody>
      </p:sp>
      <p:pic>
        <p:nvPicPr>
          <p:cNvPr id="4098" name="Picture 2" descr="A simple illustration showing a car and an engine. The engine is separate from the car and is being provided to the car by a person. The car doesn't know how to build the engine; it just uses it. The image should convey the idea of dependency injection, where the engine (dependency) is injected into the car (class) by the person (Spring framework).">
            <a:extLst>
              <a:ext uri="{FF2B5EF4-FFF2-40B4-BE49-F238E27FC236}">
                <a16:creationId xmlns:a16="http://schemas.microsoft.com/office/drawing/2014/main" id="{562862F1-C1B9-96AD-8C5D-57B2E1D736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276" r="27665" b="1"/>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94115C1-AEAB-3B6F-B129-8942406FCED5}"/>
              </a:ext>
            </a:extLst>
          </p:cNvPr>
          <p:cNvSpPr>
            <a:spLocks noGrp="1"/>
          </p:cNvSpPr>
          <p:nvPr>
            <p:ph idx="1"/>
          </p:nvPr>
        </p:nvSpPr>
        <p:spPr>
          <a:xfrm>
            <a:off x="6513788" y="2333297"/>
            <a:ext cx="4840010" cy="3843666"/>
          </a:xfrm>
        </p:spPr>
        <p:txBody>
          <a:bodyPr>
            <a:normAutofit/>
          </a:bodyPr>
          <a:lstStyle/>
          <a:p>
            <a:r>
              <a:rPr lang="en-CA" sz="2000" b="0" i="0" dirty="0">
                <a:effectLst/>
                <a:latin typeface="ui-sans-serif"/>
              </a:rPr>
              <a:t>Dependency Injection and Inversion of Control in Spring are ways to separate the responsibilities of different parts of an application.</a:t>
            </a:r>
            <a:endParaRPr lang="en-US" sz="2000" dirty="0"/>
          </a:p>
        </p:txBody>
      </p:sp>
      <p:sp>
        <p:nvSpPr>
          <p:cNvPr id="4" name="Rectangle 1">
            <a:extLst>
              <a:ext uri="{FF2B5EF4-FFF2-40B4-BE49-F238E27FC236}">
                <a16:creationId xmlns:a16="http://schemas.microsoft.com/office/drawing/2014/main" id="{00840A9F-14B9-DA10-E49A-F3F384CA2D5C}"/>
              </a:ext>
            </a:extLst>
          </p:cNvPr>
          <p:cNvSpPr>
            <a:spLocks noChangeArrowheads="1"/>
          </p:cNvSpPr>
          <p:nvPr/>
        </p:nvSpPr>
        <p:spPr bwMode="auto">
          <a:xfrm>
            <a:off x="0" y="-500137"/>
            <a:ext cx="184731" cy="1000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n-US" altLang="en-US" b="0" i="0" u="none" strike="noStrike" cap="none" normalizeH="0" baseline="0">
                <a:ln>
                  <a:noFill/>
                </a:ln>
                <a:solidFill>
                  <a:schemeClr val="tx1"/>
                </a:solidFill>
                <a:effectLst/>
                <a:latin typeface="Arial" panose="020B0604020202020204" pitchFamily="34" charset="0"/>
              </a:rPr>
            </a:br>
            <a:endParaRPr kumimoji="0" lang="en-US" altLang="en-US"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spcBef>
                <a:spcPct val="0"/>
              </a:spcBef>
              <a:spcAft>
                <a:spcPts val="600"/>
              </a:spcAft>
              <a:buClrTx/>
              <a:buSzTx/>
              <a:buFontTx/>
              <a:buNone/>
              <a:tabLst/>
            </a:pPr>
            <a:endParaRPr kumimoji="0" lang="en-US" altLang="en-US" b="0" i="0" u="none" strike="noStrike" cap="none" normalizeH="0" baseline="0">
              <a:ln>
                <a:noFill/>
              </a:ln>
              <a:solidFill>
                <a:schemeClr val="tx1"/>
              </a:solidFill>
              <a:effectLst/>
              <a:latin typeface="Arial" panose="020B0604020202020204" pitchFamily="34" charset="0"/>
            </a:endParaRPr>
          </a:p>
        </p:txBody>
      </p:sp>
      <p:sp>
        <p:nvSpPr>
          <p:cNvPr id="5" name="Rectangle 3">
            <a:extLst>
              <a:ext uri="{FF2B5EF4-FFF2-40B4-BE49-F238E27FC236}">
                <a16:creationId xmlns:a16="http://schemas.microsoft.com/office/drawing/2014/main" id="{64F119F7-4C85-C14E-9FA9-581EBC74CE05}"/>
              </a:ext>
            </a:extLst>
          </p:cNvPr>
          <p:cNvSpPr>
            <a:spLocks noChangeArrowheads="1"/>
          </p:cNvSpPr>
          <p:nvPr/>
        </p:nvSpPr>
        <p:spPr bwMode="auto">
          <a:xfrm>
            <a:off x="0" y="52893663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n-US" altLang="en-US" b="0" i="0" u="none" strike="noStrike" cap="none" normalizeH="0" baseline="0">
                <a:ln>
                  <a:noFill/>
                </a:ln>
                <a:solidFill>
                  <a:schemeClr val="tx1"/>
                </a:solidFill>
                <a:effectLst/>
                <a:latin typeface="Arial" panose="020B0604020202020204" pitchFamily="34" charset="0"/>
              </a:rPr>
            </a:br>
            <a:endParaRPr kumimoji="0" lang="en-US" altLang="en-US"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59295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Rectangle 308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3" name="Rectangle 308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Rectangle 308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7" name="Freeform: Shape 308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61DA9A2-0E02-1B6B-9B24-D197CE2AD9A5}"/>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Beans</a:t>
            </a:r>
          </a:p>
        </p:txBody>
      </p:sp>
      <p:pic>
        <p:nvPicPr>
          <p:cNvPr id="3074" name="Picture 2" descr="A conceptual diagram of the Spring Framework illustrating the use of Beans. The image should include three main components: Model, View, and Controller. Connect the Model to a database symbol to show data interaction. Use a bean symbol to represent Spring Beans within the Model. The Controller should have arrows pointing towards both the Model and the View, indicating its role as an intermediary. The View should include a template symbol to show the user interface. Include labels for each component: 'Model', 'View', 'Controller', 'Database', 'Beans', and 'Template'.">
            <a:extLst>
              <a:ext uri="{FF2B5EF4-FFF2-40B4-BE49-F238E27FC236}">
                <a16:creationId xmlns:a16="http://schemas.microsoft.com/office/drawing/2014/main" id="{9D20DADF-5E83-332F-6502-44570B41D54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5153510" y="467208"/>
            <a:ext cx="5923584" cy="59235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8BF6D89-899E-7CAB-5FD2-D7532AB07CC4}"/>
              </a:ext>
            </a:extLst>
          </p:cNvPr>
          <p:cNvSpPr txBox="1"/>
          <p:nvPr/>
        </p:nvSpPr>
        <p:spPr>
          <a:xfrm>
            <a:off x="4186592" y="264723"/>
            <a:ext cx="7723140" cy="369332"/>
          </a:xfrm>
          <a:prstGeom prst="rect">
            <a:avLst/>
          </a:prstGeom>
          <a:noFill/>
        </p:spPr>
        <p:txBody>
          <a:bodyPr wrap="none" rtlCol="0">
            <a:spAutoFit/>
          </a:bodyPr>
          <a:lstStyle/>
          <a:p>
            <a:r>
              <a:rPr lang="en-CA" b="0" i="0" dirty="0">
                <a:solidFill>
                  <a:srgbClr val="ECECEC"/>
                </a:solidFill>
                <a:effectLst/>
                <a:highlight>
                  <a:srgbClr val="212121"/>
                </a:highlight>
                <a:latin typeface="ui-sans-serif"/>
              </a:rPr>
              <a:t>Beans are the way Spring applies dependency injection and inversion of control. </a:t>
            </a:r>
            <a:endParaRPr lang="en-US" dirty="0"/>
          </a:p>
        </p:txBody>
      </p:sp>
      <p:sp>
        <p:nvSpPr>
          <p:cNvPr id="7" name="TextBox 6">
            <a:extLst>
              <a:ext uri="{FF2B5EF4-FFF2-40B4-BE49-F238E27FC236}">
                <a16:creationId xmlns:a16="http://schemas.microsoft.com/office/drawing/2014/main" id="{E455479A-300B-DFAC-A1AE-1B8A5AB869F1}"/>
              </a:ext>
            </a:extLst>
          </p:cNvPr>
          <p:cNvSpPr txBox="1"/>
          <p:nvPr/>
        </p:nvSpPr>
        <p:spPr>
          <a:xfrm>
            <a:off x="4614552" y="6351508"/>
            <a:ext cx="6887848" cy="369332"/>
          </a:xfrm>
          <a:prstGeom prst="rect">
            <a:avLst/>
          </a:prstGeom>
          <a:noFill/>
        </p:spPr>
        <p:txBody>
          <a:bodyPr wrap="none" rtlCol="0">
            <a:spAutoFit/>
          </a:bodyPr>
          <a:lstStyle/>
          <a:p>
            <a:r>
              <a:rPr lang="en-CA" b="0" i="0" dirty="0">
                <a:solidFill>
                  <a:srgbClr val="ECECEC"/>
                </a:solidFill>
                <a:effectLst/>
                <a:highlight>
                  <a:srgbClr val="212121"/>
                </a:highlight>
                <a:latin typeface="ui-sans-serif"/>
              </a:rPr>
              <a:t>A Bean is an instance of a class that is managed by the Spring container.</a:t>
            </a:r>
            <a:endParaRPr lang="en-US" dirty="0"/>
          </a:p>
        </p:txBody>
      </p:sp>
    </p:spTree>
    <p:extLst>
      <p:ext uri="{BB962C8B-B14F-4D97-AF65-F5344CB8AC3E}">
        <p14:creationId xmlns:p14="http://schemas.microsoft.com/office/powerpoint/2010/main" val="20141604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71</TotalTime>
  <Words>210</Words>
  <Application>Microsoft Macintosh PowerPoint</Application>
  <PresentationFormat>Widescreen</PresentationFormat>
  <Paragraphs>24</Paragraphs>
  <Slides>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ui-sans-serif</vt:lpstr>
      <vt:lpstr>Aptos</vt:lpstr>
      <vt:lpstr>Aptos Display</vt:lpstr>
      <vt:lpstr>Arial</vt:lpstr>
      <vt:lpstr>Calibri</vt:lpstr>
      <vt:lpstr>Times New Roman</vt:lpstr>
      <vt:lpstr>Office Theme</vt:lpstr>
      <vt:lpstr>Online Bookstore Management System </vt:lpstr>
      <vt:lpstr>Spring VS Laravel Vs Express </vt:lpstr>
      <vt:lpstr>Templating engine</vt:lpstr>
      <vt:lpstr>MVC spring:</vt:lpstr>
      <vt:lpstr>Dependency Injection and Inversion of Control</vt:lpstr>
      <vt:lpstr>Beans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Fallouh, James</dc:creator>
  <cp:lastModifiedBy>Fallouh, James</cp:lastModifiedBy>
  <cp:revision>1</cp:revision>
  <dcterms:created xsi:type="dcterms:W3CDTF">2024-06-02T10:56:55Z</dcterms:created>
  <dcterms:modified xsi:type="dcterms:W3CDTF">2024-06-02T12:08:45Z</dcterms:modified>
</cp:coreProperties>
</file>